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8"/>
  </p:notesMasterIdLst>
  <p:sldIdLst>
    <p:sldId id="267" r:id="rId4"/>
    <p:sldId id="262" r:id="rId5"/>
    <p:sldId id="263" r:id="rId6"/>
    <p:sldId id="268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SamsungOne 450C" panose="020B0506030303020204" charset="0"/>
      <p:regular r:id="rId13"/>
    </p:embeddedFont>
    <p:embeddedFont>
      <p:font typeface="SamsungOne 800C" panose="020B0906030303020204" charset="0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Приложение </a:t>
            </a:r>
            <a:br>
              <a:rPr lang="ru-RU" b="1" dirty="0"/>
            </a:br>
            <a:r>
              <a:rPr lang="ru-RU" b="1" dirty="0"/>
              <a:t>«Учимся считать»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5907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Манатин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Павел, студент группы КЭ-401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Кафедра 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системного программирования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ВШЭКН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ЮУрГУ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24</Words>
  <Application>Microsoft Office PowerPoint</Application>
  <PresentationFormat>Широкоэкранный</PresentationFormat>
  <Paragraphs>9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SamsungOne 800C</vt:lpstr>
      <vt:lpstr>Arial</vt:lpstr>
      <vt:lpstr>Calibri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Приложение  «Учимся считать»</vt:lpstr>
      <vt:lpstr>Заголовок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33</cp:revision>
  <dcterms:created xsi:type="dcterms:W3CDTF">2020-05-25T08:37:09Z</dcterms:created>
  <dcterms:modified xsi:type="dcterms:W3CDTF">2023-05-01T13:09:22Z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